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17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79" r:id="rId13"/>
    <p:sldId id="282" r:id="rId14"/>
    <p:sldId id="28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Peer 2 Peer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statevector</a:t>
          </a:r>
          <a:endParaRPr lang="en-US" dirty="0"/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circuit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Close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Server &amp; clients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Restrict access to Qubits</a:t>
          </a:r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instructions, 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Quantum Noise on the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Access to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Access to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Peer 2 Peer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</a:t>
          </a:r>
          <a:r>
            <a:rPr lang="en-US" sz="4700" kern="1200" dirty="0" err="1"/>
            <a:t>statevector</a:t>
          </a:r>
          <a:endParaRPr lang="en-US" sz="4700" kern="1200" dirty="0"/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circuit</a:t>
          </a:r>
        </a:p>
      </dsp:txBody>
      <dsp:txXfrm>
        <a:off x="4978274" y="41348"/>
        <a:ext cx="4468905" cy="1323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Close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Send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Receive Qubits</a:t>
          </a:r>
        </a:p>
      </dsp:txBody>
      <dsp:txXfrm>
        <a:off x="6683361" y="39591"/>
        <a:ext cx="2761890" cy="1272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Server &amp; clients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Restrict access to Qubits</a:t>
          </a:r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Send instructions, </a:t>
          </a:r>
        </a:p>
      </dsp:txBody>
      <dsp:txXfrm>
        <a:off x="4978274" y="41348"/>
        <a:ext cx="4468905" cy="1323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Quantum Noise on the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Send Access to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Receive Access to Qubits</a:t>
          </a:r>
        </a:p>
      </dsp:txBody>
      <dsp:txXfrm>
        <a:off x="6683361" y="39591"/>
        <a:ext cx="2761890" cy="127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01373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12085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45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6200000">
            <a:off x="7244495" y="2632989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8261535">
            <a:off x="5267400" y="137076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4263431">
            <a:off x="5267400" y="2161756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9738-B404-4D8E-90D3-3BF2A014629E}"/>
              </a:ext>
            </a:extLst>
          </p:cNvPr>
          <p:cNvSpPr/>
          <p:nvPr/>
        </p:nvSpPr>
        <p:spPr>
          <a:xfrm>
            <a:off x="5819773" y="970738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Dolfi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63780-A63E-4C10-A5DB-1C6157EAE844}"/>
              </a:ext>
            </a:extLst>
          </p:cNvPr>
          <p:cNvSpPr/>
          <p:nvPr/>
        </p:nvSpPr>
        <p:spPr>
          <a:xfrm>
            <a:off x="1901791" y="2615884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Wyss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9591-0159-440B-9C32-B1F0C3DB9981}"/>
              </a:ext>
            </a:extLst>
          </p:cNvPr>
          <p:cNvSpPr/>
          <p:nvPr/>
        </p:nvSpPr>
        <p:spPr>
          <a:xfrm>
            <a:off x="2705911" y="267710"/>
            <a:ext cx="35012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Philippe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Suchsland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9AFF-5FC5-46AB-A5B2-48AF3FAB32B6}"/>
              </a:ext>
            </a:extLst>
          </p:cNvPr>
          <p:cNvSpPr/>
          <p:nvPr/>
        </p:nvSpPr>
        <p:spPr>
          <a:xfrm>
            <a:off x="7713657" y="2848390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Keren Avnery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F00B0-EB58-49A5-8BB0-E5C204A68F12}"/>
              </a:ext>
            </a:extLst>
          </p:cNvPr>
          <p:cNvSpPr/>
          <p:nvPr/>
        </p:nvSpPr>
        <p:spPr>
          <a:xfrm>
            <a:off x="5963017" y="5458377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Cica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Gustiani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012" y="702156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55" y="3268632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98" y="3268632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5512036" y="3487072"/>
            <a:ext cx="1229360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pSp>
        <p:nvGrpSpPr>
          <p:cNvPr id="4" name="Group 3" descr="Hexagon timeline SmartArt">
            <a:extLst>
              <a:ext uri="{FF2B5EF4-FFF2-40B4-BE49-F238E27FC236}">
                <a16:creationId xmlns:a16="http://schemas.microsoft.com/office/drawing/2014/main" id="{0FBB80A2-0615-4141-80FF-81EF6A4799D1}"/>
              </a:ext>
            </a:extLst>
          </p:cNvPr>
          <p:cNvGrpSpPr/>
          <p:nvPr/>
        </p:nvGrpSpPr>
        <p:grpSpPr>
          <a:xfrm>
            <a:off x="581025" y="2916871"/>
            <a:ext cx="11029949" cy="2942591"/>
            <a:chOff x="581025" y="2916871"/>
            <a:chExt cx="11029949" cy="29425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F0453D5-E1DE-4CDE-AF0A-2C261582AC5C}"/>
                </a:ext>
              </a:extLst>
            </p:cNvPr>
            <p:cNvSpPr/>
            <p:nvPr/>
          </p:nvSpPr>
          <p:spPr>
            <a:xfrm rot="21600000">
              <a:off x="5081244" y="2916871"/>
              <a:ext cx="6529730" cy="735649"/>
            </a:xfrm>
            <a:custGeom>
              <a:avLst/>
              <a:gdLst>
                <a:gd name="connsiteX0" fmla="*/ 0 w 6529730"/>
                <a:gd name="connsiteY0" fmla="*/ 735647 h 735647"/>
                <a:gd name="connsiteX1" fmla="*/ 0 w 6529730"/>
                <a:gd name="connsiteY1" fmla="*/ 0 h 735647"/>
                <a:gd name="connsiteX2" fmla="*/ 5779694 w 6529730"/>
                <a:gd name="connsiteY2" fmla="*/ 0 h 735647"/>
                <a:gd name="connsiteX3" fmla="*/ 6529730 w 6529730"/>
                <a:gd name="connsiteY3" fmla="*/ 735647 h 735647"/>
                <a:gd name="connsiteX4" fmla="*/ 0 w 652973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730" h="735647">
                  <a:moveTo>
                    <a:pt x="6529730" y="1"/>
                  </a:moveTo>
                  <a:lnTo>
                    <a:pt x="652973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652973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TCP / UDP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D9B13E-4B85-457A-AA9D-2432EE9808FC}"/>
                </a:ext>
              </a:extLst>
            </p:cNvPr>
            <p:cNvSpPr/>
            <p:nvPr/>
          </p:nvSpPr>
          <p:spPr>
            <a:xfrm>
              <a:off x="2831134" y="2916872"/>
              <a:ext cx="3000146" cy="735647"/>
            </a:xfrm>
            <a:custGeom>
              <a:avLst/>
              <a:gdLst>
                <a:gd name="connsiteX0" fmla="*/ 0 w 3000146"/>
                <a:gd name="connsiteY0" fmla="*/ 735647 h 735647"/>
                <a:gd name="connsiteX1" fmla="*/ 750036 w 3000146"/>
                <a:gd name="connsiteY1" fmla="*/ 0 h 735647"/>
                <a:gd name="connsiteX2" fmla="*/ 2250110 w 3000146"/>
                <a:gd name="connsiteY2" fmla="*/ 0 h 735647"/>
                <a:gd name="connsiteX3" fmla="*/ 3000146 w 3000146"/>
                <a:gd name="connsiteY3" fmla="*/ 735647 h 735647"/>
                <a:gd name="connsiteX4" fmla="*/ 0 w 3000146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146" h="735647">
                  <a:moveTo>
                    <a:pt x="0" y="735647"/>
                  </a:moveTo>
                  <a:lnTo>
                    <a:pt x="750036" y="0"/>
                  </a:lnTo>
                  <a:lnTo>
                    <a:pt x="2250110" y="0"/>
                  </a:lnTo>
                  <a:lnTo>
                    <a:pt x="3000146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5506" tIns="30480" rIns="555505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617E4-54DE-4BC4-A840-2B9333542DA0}"/>
                </a:ext>
              </a:extLst>
            </p:cNvPr>
            <p:cNvSpPr/>
            <p:nvPr/>
          </p:nvSpPr>
          <p:spPr>
            <a:xfrm rot="21600000">
              <a:off x="5831281" y="3652519"/>
              <a:ext cx="5779693" cy="735648"/>
            </a:xfrm>
            <a:custGeom>
              <a:avLst/>
              <a:gdLst>
                <a:gd name="connsiteX0" fmla="*/ 0 w 5779693"/>
                <a:gd name="connsiteY0" fmla="*/ 735647 h 735647"/>
                <a:gd name="connsiteX1" fmla="*/ 0 w 5779693"/>
                <a:gd name="connsiteY1" fmla="*/ 0 h 735647"/>
                <a:gd name="connsiteX2" fmla="*/ 5029657 w 5779693"/>
                <a:gd name="connsiteY2" fmla="*/ 0 h 735647"/>
                <a:gd name="connsiteX3" fmla="*/ 5779693 w 5779693"/>
                <a:gd name="connsiteY3" fmla="*/ 735647 h 735647"/>
                <a:gd name="connsiteX4" fmla="*/ 0 w 5779693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9693" h="735647">
                  <a:moveTo>
                    <a:pt x="5779693" y="1"/>
                  </a:moveTo>
                  <a:lnTo>
                    <a:pt x="5779693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779693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IP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038D01-FB69-4235-91E1-228E7CB31217}"/>
                </a:ext>
              </a:extLst>
            </p:cNvPr>
            <p:cNvSpPr/>
            <p:nvPr/>
          </p:nvSpPr>
          <p:spPr>
            <a:xfrm>
              <a:off x="2081098" y="3652520"/>
              <a:ext cx="4500219" cy="735647"/>
            </a:xfrm>
            <a:custGeom>
              <a:avLst/>
              <a:gdLst>
                <a:gd name="connsiteX0" fmla="*/ 0 w 4500219"/>
                <a:gd name="connsiteY0" fmla="*/ 735647 h 735647"/>
                <a:gd name="connsiteX1" fmla="*/ 750036 w 4500219"/>
                <a:gd name="connsiteY1" fmla="*/ 0 h 735647"/>
                <a:gd name="connsiteX2" fmla="*/ 3750183 w 4500219"/>
                <a:gd name="connsiteY2" fmla="*/ 0 h 735647"/>
                <a:gd name="connsiteX3" fmla="*/ 4500219 w 4500219"/>
                <a:gd name="connsiteY3" fmla="*/ 735647 h 735647"/>
                <a:gd name="connsiteX4" fmla="*/ 0 w 4500219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219" h="735647">
                  <a:moveTo>
                    <a:pt x="0" y="735647"/>
                  </a:moveTo>
                  <a:lnTo>
                    <a:pt x="750036" y="0"/>
                  </a:lnTo>
                  <a:lnTo>
                    <a:pt x="3750183" y="0"/>
                  </a:lnTo>
                  <a:lnTo>
                    <a:pt x="4500219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8018" tIns="30480" rIns="818019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B5FF50-887D-4B1C-AAE7-70799D8E5D2B}"/>
                </a:ext>
              </a:extLst>
            </p:cNvPr>
            <p:cNvSpPr/>
            <p:nvPr/>
          </p:nvSpPr>
          <p:spPr>
            <a:xfrm rot="21600000">
              <a:off x="6581317" y="4388166"/>
              <a:ext cx="5029657" cy="735648"/>
            </a:xfrm>
            <a:custGeom>
              <a:avLst/>
              <a:gdLst>
                <a:gd name="connsiteX0" fmla="*/ 0 w 5029657"/>
                <a:gd name="connsiteY0" fmla="*/ 735647 h 735647"/>
                <a:gd name="connsiteX1" fmla="*/ 0 w 5029657"/>
                <a:gd name="connsiteY1" fmla="*/ 0 h 735647"/>
                <a:gd name="connsiteX2" fmla="*/ 4279621 w 5029657"/>
                <a:gd name="connsiteY2" fmla="*/ 0 h 735647"/>
                <a:gd name="connsiteX3" fmla="*/ 5029657 w 5029657"/>
                <a:gd name="connsiteY3" fmla="*/ 735647 h 735647"/>
                <a:gd name="connsiteX4" fmla="*/ 0 w 5029657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9657" h="735647">
                  <a:moveTo>
                    <a:pt x="5029657" y="1"/>
                  </a:moveTo>
                  <a:lnTo>
                    <a:pt x="5029657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029657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49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MAC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277D2E-6A7E-4957-B374-E29DEDDD2958}"/>
                </a:ext>
              </a:extLst>
            </p:cNvPr>
            <p:cNvSpPr/>
            <p:nvPr/>
          </p:nvSpPr>
          <p:spPr>
            <a:xfrm>
              <a:off x="1331061" y="4388167"/>
              <a:ext cx="6000292" cy="735647"/>
            </a:xfrm>
            <a:custGeom>
              <a:avLst/>
              <a:gdLst>
                <a:gd name="connsiteX0" fmla="*/ 0 w 6000292"/>
                <a:gd name="connsiteY0" fmla="*/ 735647 h 735647"/>
                <a:gd name="connsiteX1" fmla="*/ 750036 w 6000292"/>
                <a:gd name="connsiteY1" fmla="*/ 0 h 735647"/>
                <a:gd name="connsiteX2" fmla="*/ 5250256 w 6000292"/>
                <a:gd name="connsiteY2" fmla="*/ 0 h 735647"/>
                <a:gd name="connsiteX3" fmla="*/ 6000292 w 6000292"/>
                <a:gd name="connsiteY3" fmla="*/ 735647 h 735647"/>
                <a:gd name="connsiteX4" fmla="*/ 0 w 6000292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292" h="735647">
                  <a:moveTo>
                    <a:pt x="0" y="735647"/>
                  </a:moveTo>
                  <a:lnTo>
                    <a:pt x="750036" y="0"/>
                  </a:lnTo>
                  <a:lnTo>
                    <a:pt x="5250256" y="0"/>
                  </a:lnTo>
                  <a:lnTo>
                    <a:pt x="6000292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531" tIns="30480" rIns="108053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Link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6C25EA-FC2F-44C9-8DF4-A705B4FB661F}"/>
                </a:ext>
              </a:extLst>
            </p:cNvPr>
            <p:cNvSpPr/>
            <p:nvPr/>
          </p:nvSpPr>
          <p:spPr>
            <a:xfrm rot="21600000">
              <a:off x="7331354" y="5123814"/>
              <a:ext cx="4279620" cy="735648"/>
            </a:xfrm>
            <a:custGeom>
              <a:avLst/>
              <a:gdLst>
                <a:gd name="connsiteX0" fmla="*/ 0 w 4279620"/>
                <a:gd name="connsiteY0" fmla="*/ 735647 h 735647"/>
                <a:gd name="connsiteX1" fmla="*/ 0 w 4279620"/>
                <a:gd name="connsiteY1" fmla="*/ 0 h 735647"/>
                <a:gd name="connsiteX2" fmla="*/ 3529584 w 4279620"/>
                <a:gd name="connsiteY2" fmla="*/ 0 h 735647"/>
                <a:gd name="connsiteX3" fmla="*/ 4279620 w 4279620"/>
                <a:gd name="connsiteY3" fmla="*/ 735647 h 735647"/>
                <a:gd name="connsiteX4" fmla="*/ 0 w 427962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620" h="735647">
                  <a:moveTo>
                    <a:pt x="4279620" y="1"/>
                  </a:moveTo>
                  <a:lnTo>
                    <a:pt x="427962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427962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Optical Fiber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E33927-3E77-45C7-823A-1D5A63A97598}"/>
                </a:ext>
              </a:extLst>
            </p:cNvPr>
            <p:cNvSpPr/>
            <p:nvPr/>
          </p:nvSpPr>
          <p:spPr>
            <a:xfrm>
              <a:off x="581025" y="5123815"/>
              <a:ext cx="7500365" cy="735647"/>
            </a:xfrm>
            <a:custGeom>
              <a:avLst/>
              <a:gdLst>
                <a:gd name="connsiteX0" fmla="*/ 0 w 7500365"/>
                <a:gd name="connsiteY0" fmla="*/ 735647 h 735647"/>
                <a:gd name="connsiteX1" fmla="*/ 750036 w 7500365"/>
                <a:gd name="connsiteY1" fmla="*/ 0 h 735647"/>
                <a:gd name="connsiteX2" fmla="*/ 6750329 w 7500365"/>
                <a:gd name="connsiteY2" fmla="*/ 0 h 735647"/>
                <a:gd name="connsiteX3" fmla="*/ 7500365 w 7500365"/>
                <a:gd name="connsiteY3" fmla="*/ 735647 h 735647"/>
                <a:gd name="connsiteX4" fmla="*/ 0 w 7500365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365" h="735647">
                  <a:moveTo>
                    <a:pt x="0" y="735647"/>
                  </a:moveTo>
                  <a:lnTo>
                    <a:pt x="750036" y="0"/>
                  </a:lnTo>
                  <a:lnTo>
                    <a:pt x="6750329" y="0"/>
                  </a:lnTo>
                  <a:lnTo>
                    <a:pt x="7500365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3044" tIns="30480" rIns="134304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Physical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1A1F6B-ABA8-41A6-8381-240CE37DBCEA}"/>
              </a:ext>
            </a:extLst>
          </p:cNvPr>
          <p:cNvSpPr/>
          <p:nvPr/>
        </p:nvSpPr>
        <p:spPr>
          <a:xfrm>
            <a:off x="4331207" y="2190750"/>
            <a:ext cx="7279767" cy="735649"/>
          </a:xfrm>
          <a:custGeom>
            <a:avLst/>
            <a:gdLst>
              <a:gd name="connsiteX0" fmla="*/ 0 w 7279767"/>
              <a:gd name="connsiteY0" fmla="*/ 735647 h 735647"/>
              <a:gd name="connsiteX1" fmla="*/ 0 w 7279767"/>
              <a:gd name="connsiteY1" fmla="*/ 0 h 735647"/>
              <a:gd name="connsiteX2" fmla="*/ 6529731 w 7279767"/>
              <a:gd name="connsiteY2" fmla="*/ 0 h 735647"/>
              <a:gd name="connsiteX3" fmla="*/ 7279767 w 7279767"/>
              <a:gd name="connsiteY3" fmla="*/ 735647 h 735647"/>
              <a:gd name="connsiteX4" fmla="*/ 0 w 7279767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9767" h="735647">
                <a:moveTo>
                  <a:pt x="7279767" y="1"/>
                </a:moveTo>
                <a:lnTo>
                  <a:pt x="7279767" y="735646"/>
                </a:lnTo>
                <a:lnTo>
                  <a:pt x="750036" y="735646"/>
                </a:lnTo>
                <a:lnTo>
                  <a:pt x="0" y="1"/>
                </a:lnTo>
                <a:lnTo>
                  <a:pt x="7279767" y="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6237" tIns="76201" rIns="76200" bIns="76200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 err="1"/>
              <a:t>qmail</a:t>
            </a:r>
            <a:endParaRPr 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Multi-party computation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111E9D-D2ED-4224-8CF3-3A8EC1204F59}"/>
              </a:ext>
            </a:extLst>
          </p:cNvPr>
          <p:cNvSpPr/>
          <p:nvPr/>
        </p:nvSpPr>
        <p:spPr>
          <a:xfrm>
            <a:off x="3581171" y="2181225"/>
            <a:ext cx="1500073" cy="735647"/>
          </a:xfrm>
          <a:custGeom>
            <a:avLst/>
            <a:gdLst>
              <a:gd name="connsiteX0" fmla="*/ 0 w 1500073"/>
              <a:gd name="connsiteY0" fmla="*/ 735647 h 735647"/>
              <a:gd name="connsiteX1" fmla="*/ 750036 w 1500073"/>
              <a:gd name="connsiteY1" fmla="*/ 0 h 735647"/>
              <a:gd name="connsiteX2" fmla="*/ 750037 w 1500073"/>
              <a:gd name="connsiteY2" fmla="*/ 0 h 735647"/>
              <a:gd name="connsiteX3" fmla="*/ 1500073 w 1500073"/>
              <a:gd name="connsiteY3" fmla="*/ 735647 h 735647"/>
              <a:gd name="connsiteX4" fmla="*/ 0 w 1500073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073" h="735647">
                <a:moveTo>
                  <a:pt x="0" y="735647"/>
                </a:moveTo>
                <a:lnTo>
                  <a:pt x="750036" y="0"/>
                </a:lnTo>
                <a:lnTo>
                  <a:pt x="750037" y="0"/>
                </a:lnTo>
                <a:lnTo>
                  <a:pt x="1500073" y="735647"/>
                </a:lnTo>
                <a:lnTo>
                  <a:pt x="0" y="7356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09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7242-5F03-4556-BFAE-2FA6C4B4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89EC7-7F06-46A9-808A-1F2CF9B06523}"/>
              </a:ext>
            </a:extLst>
          </p:cNvPr>
          <p:cNvSpPr/>
          <p:nvPr/>
        </p:nvSpPr>
        <p:spPr>
          <a:xfrm>
            <a:off x="853250" y="2967335"/>
            <a:ext cx="1048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 implementation using QOTP</a:t>
            </a:r>
          </a:p>
        </p:txBody>
      </p:sp>
    </p:spTree>
    <p:extLst>
      <p:ext uri="{BB962C8B-B14F-4D97-AF65-F5344CB8AC3E}">
        <p14:creationId xmlns:p14="http://schemas.microsoft.com/office/powerpoint/2010/main" val="35862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057925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540328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615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</Words>
  <Application>Microsoft Office PowerPoint</Application>
  <PresentationFormat>Widescreen</PresentationFormat>
  <Paragraphs>62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Gill Sans MT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quantum OSI model</vt:lpstr>
      <vt:lpstr>DEMO</vt:lpstr>
      <vt:lpstr>Implementation</vt:lpstr>
      <vt:lpstr>Future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2019-09-14T07:07:20Z</dcterms:created>
  <dcterms:modified xsi:type="dcterms:W3CDTF">2019-09-14T09:22:36Z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